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60" r:id="rId2"/>
    <p:sldId id="263" r:id="rId3"/>
    <p:sldId id="256" r:id="rId4"/>
    <p:sldId id="262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3236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9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8610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80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5700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6073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4579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5252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57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510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02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108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417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96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041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525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312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C445D32-A370-42BC-9280-45D42F3480FD}" type="datetimeFigureOut">
              <a:rPr lang="es-MX" smtClean="0"/>
              <a:t>08/03/2021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C6C1F9B-BE8D-478A-994B-9F1FD14842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638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B4259-DEB5-4631-B51B-E6C22AB1D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176" y="1037255"/>
            <a:ext cx="10252107" cy="85221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Description of an image using present continuous</a:t>
            </a:r>
            <a:endParaRPr lang="es-MX" dirty="0"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AD0930-3851-407E-ADB0-853AB2A83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44991">
            <a:off x="1846796" y="3269428"/>
            <a:ext cx="8498407" cy="31344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what do you use it?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describe actions that are occurring at this moment, that is, at the moment in which it is being spoken.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71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B4938-6A4B-4829-82A4-D0BCFAE321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1252" y="379266"/>
            <a:ext cx="10363826" cy="4881847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is it formed?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026" name="Picture 2" descr="VÍDEO EXPLICATIVO PRESENT CONTINUOUS PARA NIÑOS | Inglésparaprincipiantes">
            <a:extLst>
              <a:ext uri="{FF2B5EF4-FFF2-40B4-BE49-F238E27FC236}">
                <a16:creationId xmlns:a16="http://schemas.microsoft.com/office/drawing/2014/main" id="{C6F1C54E-8B08-48BD-921A-4E70B67F0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6"/>
          <a:stretch/>
        </p:blipFill>
        <p:spPr bwMode="auto">
          <a:xfrm>
            <a:off x="1192696" y="1243969"/>
            <a:ext cx="9116839" cy="488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6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59A69F-C263-4E3C-9220-C7574E91E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23"/>
          <a:stretch/>
        </p:blipFill>
        <p:spPr>
          <a:xfrm>
            <a:off x="349347" y="214532"/>
            <a:ext cx="11493305" cy="64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AD9673-3C5B-450D-B9F2-E933030B70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687" y="304801"/>
            <a:ext cx="6268279" cy="6202016"/>
          </a:xfrm>
        </p:spPr>
        <p:txBody>
          <a:bodyPr/>
          <a:lstStyle/>
          <a:p>
            <a:r>
              <a:rPr lang="en-US" dirty="0"/>
              <a:t>We can see that it is a very sunny morning</a:t>
            </a:r>
          </a:p>
          <a:p>
            <a:r>
              <a:rPr lang="en-US" dirty="0"/>
              <a:t>The main focus of the image is the people who carry out different activities.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is a group of people who go out to enjoy the sun </a:t>
            </a:r>
          </a:p>
          <a:p>
            <a:endParaRPr lang="es-MX" dirty="0"/>
          </a:p>
          <a:p>
            <a:r>
              <a:rPr lang="en-US" dirty="0"/>
              <a:t>We also see some adults sunbathing and others playing ball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A7D1A7-880F-48E3-942C-3DA79E6D3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96070">
            <a:off x="237785" y="270350"/>
            <a:ext cx="4867827" cy="4343097"/>
          </a:xfrm>
          <a:prstGeom prst="rect">
            <a:avLst/>
          </a:prstGeom>
        </p:spPr>
      </p:pic>
      <p:sp>
        <p:nvSpPr>
          <p:cNvPr id="6" name="Sol 5">
            <a:extLst>
              <a:ext uri="{FF2B5EF4-FFF2-40B4-BE49-F238E27FC236}">
                <a16:creationId xmlns:a16="http://schemas.microsoft.com/office/drawing/2014/main" id="{4931A312-CD76-49C1-957D-1BDE817B834D}"/>
              </a:ext>
            </a:extLst>
          </p:cNvPr>
          <p:cNvSpPr/>
          <p:nvPr/>
        </p:nvSpPr>
        <p:spPr>
          <a:xfrm>
            <a:off x="8123582" y="2625099"/>
            <a:ext cx="530087" cy="422902"/>
          </a:xfrm>
          <a:prstGeom prst="sun">
            <a:avLst>
              <a:gd name="adj" fmla="val 12500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ara sonriente 6">
            <a:extLst>
              <a:ext uri="{FF2B5EF4-FFF2-40B4-BE49-F238E27FC236}">
                <a16:creationId xmlns:a16="http://schemas.microsoft.com/office/drawing/2014/main" id="{E0FBB903-8BAE-4712-A4BA-AFDDFC8BDE89}"/>
              </a:ext>
            </a:extLst>
          </p:cNvPr>
          <p:cNvSpPr/>
          <p:nvPr/>
        </p:nvSpPr>
        <p:spPr>
          <a:xfrm>
            <a:off x="11423375" y="311427"/>
            <a:ext cx="556591" cy="463826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0" name="Picture 2" descr="Mestre a casa - Blog">
            <a:extLst>
              <a:ext uri="{FF2B5EF4-FFF2-40B4-BE49-F238E27FC236}">
                <a16:creationId xmlns:a16="http://schemas.microsoft.com/office/drawing/2014/main" id="{F3166D0B-0A5A-4CD1-A863-2CCA61C163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1135">
            <a:off x="8388625" y="4792317"/>
            <a:ext cx="3171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28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992D64E-E26D-4032-A4EC-0E84B2FFD1E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 rot="21196070">
            <a:off x="7218143" y="260753"/>
            <a:ext cx="4665409" cy="368545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CD09E68-DBFE-40C8-97A4-2F006A163958}"/>
              </a:ext>
            </a:extLst>
          </p:cNvPr>
          <p:cNvSpPr/>
          <p:nvPr/>
        </p:nvSpPr>
        <p:spPr>
          <a:xfrm>
            <a:off x="108512" y="532498"/>
            <a:ext cx="6296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can see a person swimming on the seashore</a:t>
            </a:r>
            <a:endParaRPr lang="es-MX" sz="24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0E3FAD-F7D0-42D6-ACEB-52F28E9F7503}"/>
              </a:ext>
            </a:extLst>
          </p:cNvPr>
          <p:cNvSpPr/>
          <p:nvPr/>
        </p:nvSpPr>
        <p:spPr>
          <a:xfrm>
            <a:off x="108512" y="1476879"/>
            <a:ext cx="8098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background there is a ship about to reach its destination</a:t>
            </a:r>
            <a:endParaRPr lang="es-MX" sz="24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9F15CCF-D716-44C4-8F62-46815BDBAC8F}"/>
              </a:ext>
            </a:extLst>
          </p:cNvPr>
          <p:cNvSpPr/>
          <p:nvPr/>
        </p:nvSpPr>
        <p:spPr>
          <a:xfrm>
            <a:off x="0" y="2376897"/>
            <a:ext cx="7562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woman is seen in a blue bathing suit and a purple towel</a:t>
            </a:r>
            <a:endParaRPr lang="es-MX" sz="2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E6A2A5-79F4-4900-8CA2-5A57C392CC30}"/>
              </a:ext>
            </a:extLst>
          </p:cNvPr>
          <p:cNvSpPr/>
          <p:nvPr/>
        </p:nvSpPr>
        <p:spPr>
          <a:xfrm>
            <a:off x="0" y="3198167"/>
            <a:ext cx="7611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a lifeguard in an orange suit who watches visitors </a:t>
            </a:r>
            <a:endParaRPr lang="es-MX" sz="24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5245F5E-3726-46B7-A15B-C374D3450BDC}"/>
              </a:ext>
            </a:extLst>
          </p:cNvPr>
          <p:cNvSpPr/>
          <p:nvPr/>
        </p:nvSpPr>
        <p:spPr>
          <a:xfrm>
            <a:off x="108512" y="4098185"/>
            <a:ext cx="6618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to her there is a couple enjoying the weather</a:t>
            </a:r>
            <a:endParaRPr lang="es-MX" sz="2400" dirty="0"/>
          </a:p>
        </p:txBody>
      </p:sp>
      <p:pic>
        <p:nvPicPr>
          <p:cNvPr id="1026" name="Picture 2" descr="Verano GIFs | Tenor">
            <a:extLst>
              <a:ext uri="{FF2B5EF4-FFF2-40B4-BE49-F238E27FC236}">
                <a16:creationId xmlns:a16="http://schemas.microsoft.com/office/drawing/2014/main" id="{F06525F2-10C0-4BC2-A003-F15FE0955A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7272">
            <a:off x="1136105" y="5068948"/>
            <a:ext cx="1634159" cy="163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A7DF70-CF46-4C4A-9417-6E767A6FCD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1268" y="672391"/>
            <a:ext cx="10429461" cy="17227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9600" dirty="0"/>
              <a:t>¡THANK YOU!</a:t>
            </a:r>
          </a:p>
        </p:txBody>
      </p:sp>
      <p:pic>
        <p:nvPicPr>
          <p:cNvPr id="4" name="Picture 4" descr="GIF: Me siento muy feliz (Gif #4458)">
            <a:extLst>
              <a:ext uri="{FF2B5EF4-FFF2-40B4-BE49-F238E27FC236}">
                <a16:creationId xmlns:a16="http://schemas.microsoft.com/office/drawing/2014/main" id="{CD6EC0E3-BFB2-4FA8-AD22-015FA0CC89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48" y="2933079"/>
            <a:ext cx="4715703" cy="32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2564</TotalTime>
  <Words>149</Words>
  <Application>Microsoft Office PowerPoint</Application>
  <PresentationFormat>Panorámica</PresentationFormat>
  <Paragraphs>16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Britannic Bold</vt:lpstr>
      <vt:lpstr>Tw Cen MT</vt:lpstr>
      <vt:lpstr>Gota</vt:lpstr>
      <vt:lpstr>Description of an image using present continuous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Pery Hernández</dc:creator>
  <cp:lastModifiedBy>Pery Hernández</cp:lastModifiedBy>
  <cp:revision>23</cp:revision>
  <dcterms:created xsi:type="dcterms:W3CDTF">2021-03-01T19:45:46Z</dcterms:created>
  <dcterms:modified xsi:type="dcterms:W3CDTF">2021-03-09T01:42:50Z</dcterms:modified>
</cp:coreProperties>
</file>